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276872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本文主要介绍了作者的学校是一所绿色环保学校。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836712"/>
            <a:ext cx="10667203" cy="11828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阅读下面短文，从短文后的选项中选出可以填入空白处的最佳选项，选项中有两项为多余选项。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Our school is a green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makes it green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617783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there look after those trees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trees make our school green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two green days every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about life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have a look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 are green all year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we can plant more green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2" name="矩形 1"/>
          <p:cNvSpPr/>
          <p:nvPr/>
        </p:nvSpPr>
        <p:spPr bwMode="auto">
          <a:xfrm>
            <a:off x="360854" y="1617783"/>
            <a:ext cx="11485848" cy="28500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01375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</a:rPr>
              <a:t>22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891042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“What makes it green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及下文内容可知，本文主要介绍了什么让学校绿色环保，选项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让我们一起来看看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126654" y="453977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4952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First,we have a lot of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are in front of and behind every building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 trees are green only in spring and summer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The trees make our school look like a green park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700808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there look after those trees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trees make our school green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two green days every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about life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have a look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 are green all year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we can plant more green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 bwMode="auto">
          <a:xfrm>
            <a:off x="360854" y="1700808"/>
            <a:ext cx="11485848" cy="28500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4550884"/>
            <a:ext cx="60928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23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941168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“Some trees are green only in spring and summer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可知，有些树只有在春天和夏天才是绿色的，选项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有些树全年都是绿色的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07430" y="453243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64974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And our school is a green one because we “go green”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do we go green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On green days,no students or teachers go to school by car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we have Clean-up Day every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 day,students go to pick up rubbish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Also,we have Tree-planting Day every spring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plant young trees on hills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They do many things like watering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307116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there look after those trees well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trees make our school green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two green days every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about life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have a look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some are green all year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 we can plant more green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 bwMode="auto">
          <a:xfrm>
            <a:off x="360854" y="2307116"/>
            <a:ext cx="11485848" cy="28500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5157192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24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0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496086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green days, no students or teachers go to school by car</a:t>
            </a: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可知，在绿色环保日没有学生或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老师开车上学，所以空处与绿色环保日有关，选项</a:t>
            </a:r>
            <a:r>
              <a:rPr lang="en-US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spc="-15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我们每月有两天绿色环保日</a:t>
            </a:r>
            <a:r>
              <a:rPr lang="en-US" altLang="zh-CN" sz="2000" b="1" spc="-150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pc="-1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1059" y="5157192"/>
            <a:ext cx="351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-15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854" y="4797152"/>
            <a:ext cx="1685077" cy="392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 dirty="0">
                <a:solidFill>
                  <a:srgbClr val="00B0F0"/>
                </a:solidFill>
              </a:rPr>
              <a:t>25</a:t>
            </a:r>
            <a:r>
              <a:rPr lang="en-US" altLang="zh-CN" sz="18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18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1800" b="0" dirty="0"/>
          </a:p>
        </p:txBody>
      </p:sp>
      <p:sp>
        <p:nvSpPr>
          <p:cNvPr id="8" name="内容占位符 4"/>
          <p:cNvSpPr txBox="1"/>
          <p:nvPr/>
        </p:nvSpPr>
        <p:spPr bwMode="auto">
          <a:xfrm>
            <a:off x="360854" y="5157192"/>
            <a:ext cx="11485848" cy="141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do many things like </a:t>
            </a:r>
            <a:r>
              <a:rPr lang="en-US" altLang="zh-CN" sz="1800" b="1" u="wavy" dirty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watering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water</a:t>
            </a:r>
            <a:r>
              <a:rPr lang="en-US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可作名词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也可作动词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1800" b="1" dirty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浇水</a:t>
            </a:r>
            <a:endParaRPr lang="zh-CN" altLang="zh-CN" sz="18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可知，学生们会照顾树，给树浇水，选项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那里的学生把那些树照顾得很好</a:t>
            </a:r>
            <a:r>
              <a:rPr lang="en-US" altLang="zh-CN" sz="18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4974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And our school is a green one because we “go green”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do we go green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On green days,no students or teachers go to school by car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we have Clean-up Day every month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That day,students go to pick up rubbish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Also,we have Tree-planting Day every spring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plant young trees on hills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ea typeface="Times New Roman" panose="02020603050405020304" pitchFamily="18" charset="0"/>
              </a:rPr>
              <a:t>They do many things like watering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/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379124"/>
            <a:ext cx="11485848" cy="238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there look after those trees well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make our school green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two green days every month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about life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look together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are green all year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180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can plant more green trees</a:t>
            </a:r>
            <a:r>
              <a:rPr lang="en-US" altLang="zh-CN" sz="18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1800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2379124"/>
            <a:ext cx="11485848" cy="24180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箭头左.eps" descr="id:214748678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39141" y="5588987"/>
            <a:ext cx="216024" cy="2352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01825" y="481060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Green is not only a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Please go green with us and make the world a more beautiful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700808"/>
            <a:ext cx="11485848" cy="3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there look after those trees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make our school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two green days every month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also about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look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are green all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can plant more green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360854" y="1772816"/>
            <a:ext cx="11567000" cy="325762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3021" y="5013176"/>
            <a:ext cx="1885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B0F0"/>
                </a:solidFill>
              </a:rPr>
              <a:t>26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34566" y="5452356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“Green is not only 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可知，绿色不仅是一种颜色，选项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它也是关于生活的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45747" y="49874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2873</Words>
  <Application>WPS 演示</Application>
  <PresentationFormat>自定义</PresentationFormat>
  <Paragraphs>90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463</cp:revision>
  <dcterms:created xsi:type="dcterms:W3CDTF">2020-11-06T05:24:00Z</dcterms:created>
  <dcterms:modified xsi:type="dcterms:W3CDTF">2025-09-22T01:41:16Z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F3CD6BCA620F43038A50C9A627AA1908_12</vt:lpwstr>
  </property>
</Properties>
</file>